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7.jpg" ContentType="image/png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4" r:id="rId6"/>
    <p:sldId id="263" r:id="rId7"/>
    <p:sldId id="273" r:id="rId8"/>
    <p:sldId id="274" r:id="rId9"/>
    <p:sldId id="262" r:id="rId10"/>
    <p:sldId id="277" r:id="rId11"/>
    <p:sldId id="278" r:id="rId12"/>
    <p:sldId id="279" r:id="rId13"/>
    <p:sldId id="272" r:id="rId14"/>
    <p:sldId id="275" r:id="rId15"/>
    <p:sldId id="276" r:id="rId16"/>
    <p:sldId id="281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</a:pP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</a:pP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</a:pP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3C307EE6-7BFE-4DBB-936E-0293165B4E04}">
      <dgm:prSet/>
      <dgm:spPr/>
      <dgm:t>
        <a:bodyPr/>
        <a:lstStyle/>
        <a:p>
          <a:pPr>
            <a:lnSpc>
              <a:spcPct val="100000"/>
            </a:lnSpc>
          </a:pPr>
          <a:endParaRPr lang="en-IN" b="1" dirty="0">
            <a:solidFill>
              <a:schemeClr val="accent1">
                <a:lumMod val="50000"/>
              </a:schemeClr>
            </a:solidFill>
          </a:endParaRPr>
        </a:p>
      </dgm:t>
    </dgm:pt>
    <dgm:pt modelId="{ED1FB5D5-856D-495C-889E-9F01FD11628F}" type="parTrans" cxnId="{F5DD1160-5BC6-4148-81DC-1075DCD5EAFD}">
      <dgm:prSet/>
      <dgm:spPr/>
      <dgm:t>
        <a:bodyPr/>
        <a:lstStyle/>
        <a:p>
          <a:endParaRPr lang="en-US"/>
        </a:p>
      </dgm:t>
    </dgm:pt>
    <dgm:pt modelId="{0C1448BE-A5B8-4DE0-94B9-FD2BDB68BA8F}" type="sibTrans" cxnId="{F5DD1160-5BC6-4148-81DC-1075DCD5EAFD}">
      <dgm:prSet/>
      <dgm:spPr/>
      <dgm:t>
        <a:bodyPr/>
        <a:lstStyle/>
        <a:p>
          <a:endParaRPr lang="en-US"/>
        </a:p>
      </dgm:t>
    </dgm:pt>
    <dgm:pt modelId="{BF4456AE-A4EC-433A-879F-14259F00949A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C8F6B575-43AF-44B6-B730-7CBED513043C}" type="pres">
      <dgm:prSet presAssocID="{0C85100E-26AF-40B3-97DF-19C4EC3CCEC0}" presName="compNode" presStyleCnt="0"/>
      <dgm:spPr/>
    </dgm:pt>
    <dgm:pt modelId="{6AE2BC8C-E736-4F4E-B6EC-36B3F5BF0405}" type="pres">
      <dgm:prSet presAssocID="{0C85100E-26AF-40B3-97DF-19C4EC3CCEC0}" presName="bgRect" presStyleLbl="bgShp" presStyleIdx="0" presStyleCnt="4"/>
      <dgm:spPr/>
    </dgm:pt>
    <dgm:pt modelId="{254F4866-9A6A-4B16-8D04-9ABBD2886611}" type="pres">
      <dgm:prSet presAssocID="{0C85100E-26AF-40B3-97DF-19C4EC3CCEC0}" presName="iconRect" presStyleLbl="node1" presStyleIdx="0" presStyleCnt="4" custScaleX="160397" custScaleY="1077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8DA32F-0055-4B11-A655-50789D377699}" type="pres">
      <dgm:prSet presAssocID="{0C85100E-26AF-40B3-97DF-19C4EC3CCEC0}" presName="spaceRect" presStyleCnt="0"/>
      <dgm:spPr/>
    </dgm:pt>
    <dgm:pt modelId="{B0267513-6EA3-43FC-984C-C59F6F68B9B5}" type="pres">
      <dgm:prSet presAssocID="{0C85100E-26AF-40B3-97DF-19C4EC3CCEC0}" presName="parTx" presStyleLbl="revTx" presStyleIdx="0" presStyleCnt="4">
        <dgm:presLayoutVars>
          <dgm:chMax val="0"/>
          <dgm:chPref val="0"/>
        </dgm:presLayoutVars>
      </dgm:prSet>
      <dgm:spPr/>
    </dgm:pt>
    <dgm:pt modelId="{62C3369E-819C-4336-9E3E-231119CA8CC9}" type="pres">
      <dgm:prSet presAssocID="{8A672CE1-4528-44AE-9157-DA340C2CD5DB}" presName="sibTrans" presStyleCnt="0"/>
      <dgm:spPr/>
    </dgm:pt>
    <dgm:pt modelId="{C60B2518-397D-444E-B8D5-6BCAC99C3D11}" type="pres">
      <dgm:prSet presAssocID="{69653324-E1E3-437C-A9D5-28B1353F645A}" presName="compNode" presStyleCnt="0"/>
      <dgm:spPr/>
    </dgm:pt>
    <dgm:pt modelId="{2A826E28-3CB1-431E-BE00-571F91EA8258}" type="pres">
      <dgm:prSet presAssocID="{69653324-E1E3-437C-A9D5-28B1353F645A}" presName="bgRect" presStyleLbl="bgShp" presStyleIdx="1" presStyleCnt="4" custLinFactNeighborY="1748"/>
      <dgm:spPr/>
    </dgm:pt>
    <dgm:pt modelId="{D97ADB51-75F2-4845-8E71-1624194DAD55}" type="pres">
      <dgm:prSet presAssocID="{69653324-E1E3-437C-A9D5-28B1353F645A}" presName="iconRect" presStyleLbl="node1" presStyleIdx="1" presStyleCnt="4" custScaleX="163346" custScaleY="144425" custLinFactNeighborX="3690" custLinFactNeighborY="757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30CF526-B5CB-4A13-81D3-A7A2671D496D}" type="pres">
      <dgm:prSet presAssocID="{69653324-E1E3-437C-A9D5-28B1353F645A}" presName="spaceRect" presStyleCnt="0"/>
      <dgm:spPr/>
    </dgm:pt>
    <dgm:pt modelId="{FC8C9238-1E0F-4CA1-AC15-59C1C1919083}" type="pres">
      <dgm:prSet presAssocID="{69653324-E1E3-437C-A9D5-28B1353F645A}" presName="parTx" presStyleLbl="revTx" presStyleIdx="1" presStyleCnt="4">
        <dgm:presLayoutVars>
          <dgm:chMax val="0"/>
          <dgm:chPref val="0"/>
        </dgm:presLayoutVars>
      </dgm:prSet>
      <dgm:spPr/>
    </dgm:pt>
    <dgm:pt modelId="{D69D41A5-697E-41E2-97D7-14E94D3AC15B}" type="pres">
      <dgm:prSet presAssocID="{6F20977E-D589-4920-96AA-44AAF9391C6A}" presName="sibTrans" presStyleCnt="0"/>
      <dgm:spPr/>
    </dgm:pt>
    <dgm:pt modelId="{D957EC56-5960-42FC-90FA-6CEF47436AF9}" type="pres">
      <dgm:prSet presAssocID="{7F8797D3-295D-45B0-9E28-F7696E313AE3}" presName="compNode" presStyleCnt="0"/>
      <dgm:spPr/>
    </dgm:pt>
    <dgm:pt modelId="{42A3C662-E71E-42F3-8551-6340F4F9ABE8}" type="pres">
      <dgm:prSet presAssocID="{7F8797D3-295D-45B0-9E28-F7696E313AE3}" presName="bgRect" presStyleLbl="bgShp" presStyleIdx="2" presStyleCnt="4"/>
      <dgm:spPr/>
    </dgm:pt>
    <dgm:pt modelId="{3FFE1FA3-486C-4879-BB54-B93E96FB8D02}" type="pres">
      <dgm:prSet presAssocID="{7F8797D3-295D-45B0-9E28-F7696E313AE3}" presName="iconRect" presStyleLbl="node1" presStyleIdx="2" presStyleCnt="4" custScaleX="159979" custScaleY="140952" custLinFactNeighborX="7452" custLinFactNeighborY="24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CB4F52-3FD7-493A-A8FA-C8A3A136CC12}" type="pres">
      <dgm:prSet presAssocID="{7F8797D3-295D-45B0-9E28-F7696E313AE3}" presName="spaceRect" presStyleCnt="0"/>
      <dgm:spPr/>
    </dgm:pt>
    <dgm:pt modelId="{73A2C2C8-446D-4FCF-8DDF-C3FE3DCE441A}" type="pres">
      <dgm:prSet presAssocID="{7F8797D3-295D-45B0-9E28-F7696E313AE3}" presName="parTx" presStyleLbl="revTx" presStyleIdx="2" presStyleCnt="4">
        <dgm:presLayoutVars>
          <dgm:chMax val="0"/>
          <dgm:chPref val="0"/>
        </dgm:presLayoutVars>
      </dgm:prSet>
      <dgm:spPr/>
    </dgm:pt>
    <dgm:pt modelId="{5AEBE12D-E693-42D3-AA4E-01F716A818FF}" type="pres">
      <dgm:prSet presAssocID="{BD09EA6A-7770-4233-AA60-BFF5DA55D6CE}" presName="sibTrans" presStyleCnt="0"/>
      <dgm:spPr/>
    </dgm:pt>
    <dgm:pt modelId="{68DAECD4-AA55-4D22-8C8E-4D4CB8C7D2F8}" type="pres">
      <dgm:prSet presAssocID="{3C307EE6-7BFE-4DBB-936E-0293165B4E04}" presName="compNode" presStyleCnt="0"/>
      <dgm:spPr/>
    </dgm:pt>
    <dgm:pt modelId="{FC47D70B-98C6-469D-8BCB-0EB6F070A7F8}" type="pres">
      <dgm:prSet presAssocID="{3C307EE6-7BFE-4DBB-936E-0293165B4E04}" presName="bgRect" presStyleLbl="bgShp" presStyleIdx="3" presStyleCnt="4"/>
      <dgm:spPr/>
    </dgm:pt>
    <dgm:pt modelId="{FAC4294F-E063-48A9-9507-E1FF85286830}" type="pres">
      <dgm:prSet presAssocID="{3C307EE6-7BFE-4DBB-936E-0293165B4E04}" presName="iconRect" presStyleLbl="node1" presStyleIdx="3" presStyleCnt="4" custScaleX="151666" custScaleY="132795" custLinFactNeighborX="745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C9FAFB-1972-4624-888F-FD2174DD34C2}" type="pres">
      <dgm:prSet presAssocID="{3C307EE6-7BFE-4DBB-936E-0293165B4E04}" presName="spaceRect" presStyleCnt="0"/>
      <dgm:spPr/>
    </dgm:pt>
    <dgm:pt modelId="{34C23D2F-9B63-4800-8DF5-5BE8841AB66E}" type="pres">
      <dgm:prSet presAssocID="{3C307EE6-7BFE-4DBB-936E-0293165B4E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105130D-E3BC-46FA-9D70-9EE08D3E373F}" type="presOf" srcId="{7F8797D3-295D-45B0-9E28-F7696E313AE3}" destId="{73A2C2C8-446D-4FCF-8DDF-C3FE3DCE441A}" srcOrd="0" destOrd="0" presId="urn:microsoft.com/office/officeart/2018/2/layout/IconVerticalSolidList"/>
    <dgm:cxn modelId="{1474DF17-EEBF-4641-B64B-B5F29674F79B}" type="presOf" srcId="{0C85100E-26AF-40B3-97DF-19C4EC3CCEC0}" destId="{B0267513-6EA3-43FC-984C-C59F6F68B9B5}" srcOrd="0" destOrd="0" presId="urn:microsoft.com/office/officeart/2018/2/layout/IconVerticalSolidList"/>
    <dgm:cxn modelId="{B6DAF11C-3F46-48EB-83E6-189B9C809875}" type="presOf" srcId="{3C307EE6-7BFE-4DBB-936E-0293165B4E04}" destId="{34C23D2F-9B63-4800-8DF5-5BE8841AB66E}" srcOrd="0" destOrd="0" presId="urn:microsoft.com/office/officeart/2018/2/layout/IconVerticalSolidList"/>
    <dgm:cxn modelId="{E5C15735-E873-484A-B3C9-1EB0F5E41FE6}" type="presOf" srcId="{7F564E9C-DC4B-4FCA-A45C-7A2A68ABF190}" destId="{BF4456AE-A4EC-433A-879F-14259F00949A}" srcOrd="0" destOrd="0" presId="urn:microsoft.com/office/officeart/2018/2/layout/IconVerticalSolidList"/>
    <dgm:cxn modelId="{F5DD1160-5BC6-4148-81DC-1075DCD5EAFD}" srcId="{7F564E9C-DC4B-4FCA-A45C-7A2A68ABF190}" destId="{3C307EE6-7BFE-4DBB-936E-0293165B4E04}" srcOrd="3" destOrd="0" parTransId="{ED1FB5D5-856D-495C-889E-9F01FD11628F}" sibTransId="{0C1448BE-A5B8-4DE0-94B9-FD2BDB68BA8F}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B30E298D-9D56-4B40-ABF9-8E0CC28EB594}" type="presOf" srcId="{69653324-E1E3-437C-A9D5-28B1353F645A}" destId="{FC8C9238-1E0F-4CA1-AC15-59C1C1919083}" srcOrd="0" destOrd="0" presId="urn:microsoft.com/office/officeart/2018/2/layout/IconVerticalSolid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533507FC-6229-4097-BC30-7E6F0D654EF6}" type="presParOf" srcId="{BF4456AE-A4EC-433A-879F-14259F00949A}" destId="{C8F6B575-43AF-44B6-B730-7CBED513043C}" srcOrd="0" destOrd="0" presId="urn:microsoft.com/office/officeart/2018/2/layout/IconVerticalSolidList"/>
    <dgm:cxn modelId="{372AD387-10FE-44D9-8DC6-A94C879FEC03}" type="presParOf" srcId="{C8F6B575-43AF-44B6-B730-7CBED513043C}" destId="{6AE2BC8C-E736-4F4E-B6EC-36B3F5BF0405}" srcOrd="0" destOrd="0" presId="urn:microsoft.com/office/officeart/2018/2/layout/IconVerticalSolidList"/>
    <dgm:cxn modelId="{D50106AE-A5A8-4E60-A581-4E9D4764463D}" type="presParOf" srcId="{C8F6B575-43AF-44B6-B730-7CBED513043C}" destId="{254F4866-9A6A-4B16-8D04-9ABBD2886611}" srcOrd="1" destOrd="0" presId="urn:microsoft.com/office/officeart/2018/2/layout/IconVerticalSolidList"/>
    <dgm:cxn modelId="{C756C285-052D-49EA-94C8-A0E34381F426}" type="presParOf" srcId="{C8F6B575-43AF-44B6-B730-7CBED513043C}" destId="{A18DA32F-0055-4B11-A655-50789D377699}" srcOrd="2" destOrd="0" presId="urn:microsoft.com/office/officeart/2018/2/layout/IconVerticalSolidList"/>
    <dgm:cxn modelId="{33692473-ED3F-4920-B7F1-05B2AE0992C1}" type="presParOf" srcId="{C8F6B575-43AF-44B6-B730-7CBED513043C}" destId="{B0267513-6EA3-43FC-984C-C59F6F68B9B5}" srcOrd="3" destOrd="0" presId="urn:microsoft.com/office/officeart/2018/2/layout/IconVerticalSolidList"/>
    <dgm:cxn modelId="{51986779-C0EC-40BB-9DD5-4F38DA5B8958}" type="presParOf" srcId="{BF4456AE-A4EC-433A-879F-14259F00949A}" destId="{62C3369E-819C-4336-9E3E-231119CA8CC9}" srcOrd="1" destOrd="0" presId="urn:microsoft.com/office/officeart/2018/2/layout/IconVerticalSolidList"/>
    <dgm:cxn modelId="{BEE135CB-8504-4806-97DD-A470A71BEE15}" type="presParOf" srcId="{BF4456AE-A4EC-433A-879F-14259F00949A}" destId="{C60B2518-397D-444E-B8D5-6BCAC99C3D11}" srcOrd="2" destOrd="0" presId="urn:microsoft.com/office/officeart/2018/2/layout/IconVerticalSolidList"/>
    <dgm:cxn modelId="{85E6C76B-45DA-4308-9D29-B33DBD9DFB3C}" type="presParOf" srcId="{C60B2518-397D-444E-B8D5-6BCAC99C3D11}" destId="{2A826E28-3CB1-431E-BE00-571F91EA8258}" srcOrd="0" destOrd="0" presId="urn:microsoft.com/office/officeart/2018/2/layout/IconVerticalSolidList"/>
    <dgm:cxn modelId="{51EE26FD-B9B7-49CF-816D-1CE2944FE30C}" type="presParOf" srcId="{C60B2518-397D-444E-B8D5-6BCAC99C3D11}" destId="{D97ADB51-75F2-4845-8E71-1624194DAD55}" srcOrd="1" destOrd="0" presId="urn:microsoft.com/office/officeart/2018/2/layout/IconVerticalSolidList"/>
    <dgm:cxn modelId="{288E8936-6AF2-440D-A3F4-9F79042AD22F}" type="presParOf" srcId="{C60B2518-397D-444E-B8D5-6BCAC99C3D11}" destId="{F30CF526-B5CB-4A13-81D3-A7A2671D496D}" srcOrd="2" destOrd="0" presId="urn:microsoft.com/office/officeart/2018/2/layout/IconVerticalSolidList"/>
    <dgm:cxn modelId="{DDFF3D4F-BF35-494B-9185-70F7BE120389}" type="presParOf" srcId="{C60B2518-397D-444E-B8D5-6BCAC99C3D11}" destId="{FC8C9238-1E0F-4CA1-AC15-59C1C1919083}" srcOrd="3" destOrd="0" presId="urn:microsoft.com/office/officeart/2018/2/layout/IconVerticalSolidList"/>
    <dgm:cxn modelId="{1A94F6A1-B533-44D5-9EEA-F20295922F6F}" type="presParOf" srcId="{BF4456AE-A4EC-433A-879F-14259F00949A}" destId="{D69D41A5-697E-41E2-97D7-14E94D3AC15B}" srcOrd="3" destOrd="0" presId="urn:microsoft.com/office/officeart/2018/2/layout/IconVerticalSolidList"/>
    <dgm:cxn modelId="{4C1D9345-4664-4BAA-9D66-9909E587C874}" type="presParOf" srcId="{BF4456AE-A4EC-433A-879F-14259F00949A}" destId="{D957EC56-5960-42FC-90FA-6CEF47436AF9}" srcOrd="4" destOrd="0" presId="urn:microsoft.com/office/officeart/2018/2/layout/IconVerticalSolidList"/>
    <dgm:cxn modelId="{037A3D97-DDBC-4CE4-94C5-BBCD47A6AD25}" type="presParOf" srcId="{D957EC56-5960-42FC-90FA-6CEF47436AF9}" destId="{42A3C662-E71E-42F3-8551-6340F4F9ABE8}" srcOrd="0" destOrd="0" presId="urn:microsoft.com/office/officeart/2018/2/layout/IconVerticalSolidList"/>
    <dgm:cxn modelId="{CF98AC24-009B-45CE-980A-BE20A1CE6433}" type="presParOf" srcId="{D957EC56-5960-42FC-90FA-6CEF47436AF9}" destId="{3FFE1FA3-486C-4879-BB54-B93E96FB8D02}" srcOrd="1" destOrd="0" presId="urn:microsoft.com/office/officeart/2018/2/layout/IconVerticalSolidList"/>
    <dgm:cxn modelId="{9881808C-860C-47FB-A423-9F10E0E4949C}" type="presParOf" srcId="{D957EC56-5960-42FC-90FA-6CEF47436AF9}" destId="{9ACB4F52-3FD7-493A-A8FA-C8A3A136CC12}" srcOrd="2" destOrd="0" presId="urn:microsoft.com/office/officeart/2018/2/layout/IconVerticalSolidList"/>
    <dgm:cxn modelId="{0F0772B0-4528-4ED5-95FE-B8B9A63EF148}" type="presParOf" srcId="{D957EC56-5960-42FC-90FA-6CEF47436AF9}" destId="{73A2C2C8-446D-4FCF-8DDF-C3FE3DCE441A}" srcOrd="3" destOrd="0" presId="urn:microsoft.com/office/officeart/2018/2/layout/IconVerticalSolidList"/>
    <dgm:cxn modelId="{06DB2476-7877-4634-BD62-E922BBDE403C}" type="presParOf" srcId="{BF4456AE-A4EC-433A-879F-14259F00949A}" destId="{5AEBE12D-E693-42D3-AA4E-01F716A818FF}" srcOrd="5" destOrd="0" presId="urn:microsoft.com/office/officeart/2018/2/layout/IconVerticalSolidList"/>
    <dgm:cxn modelId="{BF00F023-A2E1-48D9-AA31-821C31DADA43}" type="presParOf" srcId="{BF4456AE-A4EC-433A-879F-14259F00949A}" destId="{68DAECD4-AA55-4D22-8C8E-4D4CB8C7D2F8}" srcOrd="6" destOrd="0" presId="urn:microsoft.com/office/officeart/2018/2/layout/IconVerticalSolidList"/>
    <dgm:cxn modelId="{63F889D6-1E13-41DE-9BF8-E17417E1808B}" type="presParOf" srcId="{68DAECD4-AA55-4D22-8C8E-4D4CB8C7D2F8}" destId="{FC47D70B-98C6-469D-8BCB-0EB6F070A7F8}" srcOrd="0" destOrd="0" presId="urn:microsoft.com/office/officeart/2018/2/layout/IconVerticalSolidList"/>
    <dgm:cxn modelId="{08FF5D92-9743-4FEF-8EA4-87D6FF9C099E}" type="presParOf" srcId="{68DAECD4-AA55-4D22-8C8E-4D4CB8C7D2F8}" destId="{FAC4294F-E063-48A9-9507-E1FF85286830}" srcOrd="1" destOrd="0" presId="urn:microsoft.com/office/officeart/2018/2/layout/IconVerticalSolidList"/>
    <dgm:cxn modelId="{DBC8FE08-A63C-403C-BF69-45F706AC2FAD}" type="presParOf" srcId="{68DAECD4-AA55-4D22-8C8E-4D4CB8C7D2F8}" destId="{40C9FAFB-1972-4624-888F-FD2174DD34C2}" srcOrd="2" destOrd="0" presId="urn:microsoft.com/office/officeart/2018/2/layout/IconVerticalSolidList"/>
    <dgm:cxn modelId="{2CC82171-D2C7-4C5B-B206-9CBDE23FA850}" type="presParOf" srcId="{68DAECD4-AA55-4D22-8C8E-4D4CB8C7D2F8}" destId="{34C23D2F-9B63-4800-8DF5-5BE8841AB6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BC8C-E736-4F4E-B6EC-36B3F5BF0405}">
      <dsp:nvSpPr>
        <dsp:cNvPr id="0" name=""/>
        <dsp:cNvSpPr/>
      </dsp:nvSpPr>
      <dsp:spPr>
        <a:xfrm>
          <a:off x="0" y="1610"/>
          <a:ext cx="6424440" cy="81632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4866-9A6A-4B16-8D04-9ABBD2886611}">
      <dsp:nvSpPr>
        <dsp:cNvPr id="0" name=""/>
        <dsp:cNvSpPr/>
      </dsp:nvSpPr>
      <dsp:spPr>
        <a:xfrm>
          <a:off x="111353" y="167969"/>
          <a:ext cx="720149" cy="483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67513-6EA3-43FC-984C-C59F6F68B9B5}">
      <dsp:nvSpPr>
        <dsp:cNvPr id="0" name=""/>
        <dsp:cNvSpPr/>
      </dsp:nvSpPr>
      <dsp:spPr>
        <a:xfrm>
          <a:off x="942857" y="1610"/>
          <a:ext cx="5481582" cy="81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95" tIns="86395" rIns="86395" bIns="86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cap="none" dirty="0"/>
        </a:p>
      </dsp:txBody>
      <dsp:txXfrm>
        <a:off x="942857" y="1610"/>
        <a:ext cx="5481582" cy="816326"/>
      </dsp:txXfrm>
    </dsp:sp>
    <dsp:sp modelId="{2A826E28-3CB1-431E-BE00-571F91EA8258}">
      <dsp:nvSpPr>
        <dsp:cNvPr id="0" name=""/>
        <dsp:cNvSpPr/>
      </dsp:nvSpPr>
      <dsp:spPr>
        <a:xfrm>
          <a:off x="0" y="1036288"/>
          <a:ext cx="6424440" cy="81632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ADB51-75F2-4845-8E71-1624194DAD55}">
      <dsp:nvSpPr>
        <dsp:cNvPr id="0" name=""/>
        <dsp:cNvSpPr/>
      </dsp:nvSpPr>
      <dsp:spPr>
        <a:xfrm>
          <a:off x="121300" y="1139959"/>
          <a:ext cx="733390" cy="64843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C9238-1E0F-4CA1-AC15-59C1C1919083}">
      <dsp:nvSpPr>
        <dsp:cNvPr id="0" name=""/>
        <dsp:cNvSpPr/>
      </dsp:nvSpPr>
      <dsp:spPr>
        <a:xfrm>
          <a:off x="942857" y="1022019"/>
          <a:ext cx="5481582" cy="81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95" tIns="86395" rIns="86395" bIns="86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cap="none" dirty="0"/>
        </a:p>
      </dsp:txBody>
      <dsp:txXfrm>
        <a:off x="942857" y="1022019"/>
        <a:ext cx="5481582" cy="816326"/>
      </dsp:txXfrm>
    </dsp:sp>
    <dsp:sp modelId="{42A3C662-E71E-42F3-8551-6340F4F9ABE8}">
      <dsp:nvSpPr>
        <dsp:cNvPr id="0" name=""/>
        <dsp:cNvSpPr/>
      </dsp:nvSpPr>
      <dsp:spPr>
        <a:xfrm>
          <a:off x="0" y="2042427"/>
          <a:ext cx="6424440" cy="81632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E1FA3-486C-4879-BB54-B93E96FB8D02}">
      <dsp:nvSpPr>
        <dsp:cNvPr id="0" name=""/>
        <dsp:cNvSpPr/>
      </dsp:nvSpPr>
      <dsp:spPr>
        <a:xfrm>
          <a:off x="145750" y="2145387"/>
          <a:ext cx="718273" cy="632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2C2C8-446D-4FCF-8DDF-C3FE3DCE441A}">
      <dsp:nvSpPr>
        <dsp:cNvPr id="0" name=""/>
        <dsp:cNvSpPr/>
      </dsp:nvSpPr>
      <dsp:spPr>
        <a:xfrm>
          <a:off x="942857" y="2042427"/>
          <a:ext cx="5481582" cy="81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95" tIns="86395" rIns="86395" bIns="86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cap="none" dirty="0"/>
        </a:p>
      </dsp:txBody>
      <dsp:txXfrm>
        <a:off x="942857" y="2042427"/>
        <a:ext cx="5481582" cy="816326"/>
      </dsp:txXfrm>
    </dsp:sp>
    <dsp:sp modelId="{FC47D70B-98C6-469D-8BCB-0EB6F070A7F8}">
      <dsp:nvSpPr>
        <dsp:cNvPr id="0" name=""/>
        <dsp:cNvSpPr/>
      </dsp:nvSpPr>
      <dsp:spPr>
        <a:xfrm>
          <a:off x="0" y="3062835"/>
          <a:ext cx="6424440" cy="81632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4294F-E063-48A9-9507-E1FF85286830}">
      <dsp:nvSpPr>
        <dsp:cNvPr id="0" name=""/>
        <dsp:cNvSpPr/>
      </dsp:nvSpPr>
      <dsp:spPr>
        <a:xfrm>
          <a:off x="164411" y="3172887"/>
          <a:ext cx="680949" cy="59622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23D2F-9B63-4800-8DF5-5BE8841AB66E}">
      <dsp:nvSpPr>
        <dsp:cNvPr id="0" name=""/>
        <dsp:cNvSpPr/>
      </dsp:nvSpPr>
      <dsp:spPr>
        <a:xfrm>
          <a:off x="942857" y="3062835"/>
          <a:ext cx="5481582" cy="81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95" tIns="86395" rIns="86395" bIns="86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42857" y="3062835"/>
        <a:ext cx="5481582" cy="81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11/29/2022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2.jpeg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189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TRAVELWISE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2"/>
            <a:ext cx="8767860" cy="87870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Adarsh Havalad, Madhav Potturu, Ranadheer Reddy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E73065-ED17-C5EC-72EF-B5211504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" y="281956"/>
            <a:ext cx="11595100" cy="42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552" y="392979"/>
            <a:ext cx="6424440" cy="1320800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</a:p>
        </p:txBody>
      </p:sp>
      <p:pic>
        <p:nvPicPr>
          <p:cNvPr id="3" name="Picture 2" descr="kisspng-sales-business-payment-service-village-talkies-5ae04ad249d7f6.3440700015246486583025.png">
            <a:extLst>
              <a:ext uri="{FF2B5EF4-FFF2-40B4-BE49-F238E27FC236}">
                <a16:creationId xmlns:a16="http://schemas.microsoft.com/office/drawing/2014/main" id="{46140C87-D161-9263-EFE6-36A716240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9" r="5792" b="9090"/>
          <a:stretch/>
        </p:blipFill>
        <p:spPr>
          <a:xfrm>
            <a:off x="242302" y="254707"/>
            <a:ext cx="2500789" cy="6329334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330846"/>
              </p:ext>
            </p:extLst>
          </p:nvPr>
        </p:nvGraphicFramePr>
        <p:xfrm>
          <a:off x="2849562" y="2160589"/>
          <a:ext cx="6424440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C71510-9A31-13E3-A302-25DB85000158}"/>
              </a:ext>
            </a:extLst>
          </p:cNvPr>
          <p:cNvSpPr txBox="1"/>
          <p:nvPr/>
        </p:nvSpPr>
        <p:spPr>
          <a:xfrm>
            <a:off x="3956178" y="2388725"/>
            <a:ext cx="505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Commission  and  Booking Fee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E64B-5DAE-C773-7382-914DC6759689}"/>
              </a:ext>
            </a:extLst>
          </p:cNvPr>
          <p:cNvSpPr txBox="1"/>
          <p:nvPr/>
        </p:nvSpPr>
        <p:spPr>
          <a:xfrm>
            <a:off x="3956177" y="3366870"/>
            <a:ext cx="505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FB26A-AA29-9867-EE8C-F1149382D9AB}"/>
              </a:ext>
            </a:extLst>
          </p:cNvPr>
          <p:cNvSpPr txBox="1"/>
          <p:nvPr/>
        </p:nvSpPr>
        <p:spPr>
          <a:xfrm>
            <a:off x="3956179" y="4305976"/>
            <a:ext cx="505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687FF-D391-87A1-D24B-DDA1C32D8C36}"/>
              </a:ext>
            </a:extLst>
          </p:cNvPr>
          <p:cNvSpPr txBox="1"/>
          <p:nvPr/>
        </p:nvSpPr>
        <p:spPr>
          <a:xfrm>
            <a:off x="3956177" y="5333476"/>
            <a:ext cx="505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Insurance</a:t>
            </a:r>
          </a:p>
          <a:p>
            <a:endParaRPr lang="en-US" dirty="0"/>
          </a:p>
        </p:txBody>
      </p:sp>
      <p:pic>
        <p:nvPicPr>
          <p:cNvPr id="13" name="Picture 12" descr="kisspng-revenue-management-computer-icons-yield-management-money-increase-5adf85780a9ba5.2702999115245981360435.png">
            <a:extLst>
              <a:ext uri="{FF2B5EF4-FFF2-40B4-BE49-F238E27FC236}">
                <a16:creationId xmlns:a16="http://schemas.microsoft.com/office/drawing/2014/main" id="{ABAFE9DD-6695-8205-E445-10F9E641F3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4180" y="392979"/>
            <a:ext cx="1304504" cy="97324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2EE2C28-895D-8D4B-82C6-28866845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73" y="2598289"/>
            <a:ext cx="2486746" cy="241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7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63FCFB-0E9E-BA3E-7F5D-57ED7401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48" y="384393"/>
            <a:ext cx="10250338" cy="73400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MATRIX</a:t>
            </a:r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4E6EE9B7-33E6-6FBB-0788-076BE52D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" b="26410"/>
          <a:stretch/>
        </p:blipFill>
        <p:spPr>
          <a:xfrm>
            <a:off x="882217" y="1218478"/>
            <a:ext cx="10427565" cy="52551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33F96E0F-C509-EF08-A8CA-ADA0950AD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27" t="10311" r="7955"/>
          <a:stretch/>
        </p:blipFill>
        <p:spPr bwMode="auto">
          <a:xfrm>
            <a:off x="10690632" y="412388"/>
            <a:ext cx="1039527" cy="7060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26846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9BEE94-A3AB-A743-6A6F-415B3D83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53" y="351453"/>
            <a:ext cx="10167294" cy="73400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MATRIX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807053-182A-CC00-7AA9-35F42A82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29" y="1169649"/>
            <a:ext cx="10259617" cy="519983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C18120C-3374-1F97-8645-59D7EE04B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27" t="10311" r="7955"/>
          <a:stretch/>
        </p:blipFill>
        <p:spPr bwMode="auto">
          <a:xfrm>
            <a:off x="10585382" y="379448"/>
            <a:ext cx="1039527" cy="7060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08476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B4801-59A1-367B-1129-6AB9A697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48" y="410547"/>
            <a:ext cx="7282104" cy="60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3" name="Isosceles Triangle 105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Google Slides Thank You Slide &amp; PowerPoint Templates">
            <a:extLst>
              <a:ext uri="{FF2B5EF4-FFF2-40B4-BE49-F238E27FC236}">
                <a16:creationId xmlns:a16="http://schemas.microsoft.com/office/drawing/2014/main" id="{3310E139-18CB-571F-73DF-88506933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" r="1" b="6512"/>
          <a:stretch/>
        </p:blipFill>
        <p:spPr bwMode="auto">
          <a:xfrm>
            <a:off x="1601788" y="1041371"/>
            <a:ext cx="8988425" cy="468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06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1264-6181-679F-00F7-706BCFF2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40" y="429441"/>
            <a:ext cx="4417180" cy="1108668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STATEMENT</a:t>
            </a:r>
          </a:p>
        </p:txBody>
      </p:sp>
      <p:cxnSp>
        <p:nvCxnSpPr>
          <p:cNvPr id="3082" name="Straight Connector 307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3AB79D-BE14-8350-F556-ABC9EF46A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" t="2246" r="6029" b="8866"/>
          <a:stretch/>
        </p:blipFill>
        <p:spPr bwMode="auto">
          <a:xfrm>
            <a:off x="5869344" y="269507"/>
            <a:ext cx="5961130" cy="632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15BD3-54C0-AC7E-1D4E-2F5A7B696EE3}"/>
              </a:ext>
            </a:extLst>
          </p:cNvPr>
          <p:cNvSpPr txBox="1"/>
          <p:nvPr/>
        </p:nvSpPr>
        <p:spPr>
          <a:xfrm>
            <a:off x="1029306" y="1911698"/>
            <a:ext cx="4455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enable every traveller with a digital partner to fulfil vacation dreams through our personalized itinerary recommendation, world class accommodation services and customized budget trips.</a:t>
            </a:r>
          </a:p>
        </p:txBody>
      </p:sp>
      <p:pic>
        <p:nvPicPr>
          <p:cNvPr id="12" name="Picture 2" descr="Mission - Free nature icons">
            <a:extLst>
              <a:ext uri="{FF2B5EF4-FFF2-40B4-BE49-F238E27FC236}">
                <a16:creationId xmlns:a16="http://schemas.microsoft.com/office/drawing/2014/main" id="{08E4BE75-0DFF-A39E-74E1-B1A876461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 bwMode="auto">
          <a:xfrm>
            <a:off x="7770898" y="2346465"/>
            <a:ext cx="1904941" cy="1660243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A4CD-20B4-54BD-CC3D-EB57A678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03" y="214604"/>
            <a:ext cx="4439194" cy="635726"/>
          </a:xfrm>
        </p:spPr>
        <p:txBody>
          <a:bodyPr>
            <a:normAutofit/>
          </a:bodyPr>
          <a:lstStyle/>
          <a:p>
            <a:pPr algn="ctr"/>
            <a:r>
              <a:rPr lang="en-IN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7680E-9557-4AE9-C60E-F8170782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934" y="1053734"/>
            <a:ext cx="6391058" cy="5443843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CIDFont+F2"/>
              </a:rPr>
              <a:t>• </a:t>
            </a: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Itinerary system</a:t>
            </a:r>
          </a:p>
          <a:p>
            <a:pPr marL="45720" indent="0">
              <a:buNone/>
            </a:pPr>
            <a:endParaRPr lang="en-IN" sz="2400" b="0" i="0" u="none" strike="noStrike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Customization of travellers ongoing trip</a:t>
            </a:r>
          </a:p>
          <a:p>
            <a:pPr marL="45720" indent="0">
              <a:buNone/>
            </a:pPr>
            <a:endParaRPr lang="en-IN" sz="2400" b="0" i="0" u="none" strike="noStrike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Providing the best in class accommodation and                 transportation services</a:t>
            </a:r>
          </a:p>
          <a:p>
            <a:pPr marL="45720" indent="0">
              <a:buNone/>
            </a:pPr>
            <a:endParaRPr lang="en-IN" sz="2400" b="0" i="0" u="none" strike="noStrike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Providing tour guides packages along with a recommended itinerary</a:t>
            </a:r>
          </a:p>
          <a:p>
            <a:pPr marL="45720" indent="0">
              <a:buNone/>
            </a:pPr>
            <a:endParaRPr lang="en-IN" sz="2400" b="0" i="0" u="none" strike="noStrike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4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Constant customer support throughout the travel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tinerary Images – Browse 4,320,729 Stock Photos, Vectors, and Video |  Adobe Stock">
            <a:extLst>
              <a:ext uri="{FF2B5EF4-FFF2-40B4-BE49-F238E27FC236}">
                <a16:creationId xmlns:a16="http://schemas.microsoft.com/office/drawing/2014/main" id="{37631991-6033-CD77-F450-CBC9C1CC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" y="896983"/>
            <a:ext cx="1709768" cy="15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ltiple free icon">
            <a:extLst>
              <a:ext uri="{FF2B5EF4-FFF2-40B4-BE49-F238E27FC236}">
                <a16:creationId xmlns:a16="http://schemas.microsoft.com/office/drawing/2014/main" id="{CB7519C4-9C73-37F9-47BE-9CA5652B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74" y="1199815"/>
            <a:ext cx="1287650" cy="12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tel resort beach travel logo Royalty Free Vector Image">
            <a:extLst>
              <a:ext uri="{FF2B5EF4-FFF2-40B4-BE49-F238E27FC236}">
                <a16:creationId xmlns:a16="http://schemas.microsoft.com/office/drawing/2014/main" id="{C74BAE6D-B4C4-4EAD-C8E7-AEA56EA80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4" t="28889" r="22813" b="37963"/>
          <a:stretch/>
        </p:blipFill>
        <p:spPr bwMode="auto">
          <a:xfrm>
            <a:off x="617367" y="3015372"/>
            <a:ext cx="1709767" cy="11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urism Travel Vacation Tour guide Backpacker Hostel, Travel, text, logo,  area png | PNGWing">
            <a:extLst>
              <a:ext uri="{FF2B5EF4-FFF2-40B4-BE49-F238E27FC236}">
                <a16:creationId xmlns:a16="http://schemas.microsoft.com/office/drawing/2014/main" id="{A89F43DD-FA91-3458-DCDD-5FBEF02D9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5" t="11116" r="28551" b="13803"/>
          <a:stretch/>
        </p:blipFill>
        <p:spPr bwMode="auto">
          <a:xfrm>
            <a:off x="755416" y="4494663"/>
            <a:ext cx="1571718" cy="14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ustomer Service Icon - Customer Service Flat Icon Png, Transparent Png ,  Transparent Png Image - PNGitem">
            <a:extLst>
              <a:ext uri="{FF2B5EF4-FFF2-40B4-BE49-F238E27FC236}">
                <a16:creationId xmlns:a16="http://schemas.microsoft.com/office/drawing/2014/main" id="{114ED00D-28BD-CF32-39CE-8817068E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321" y="5110051"/>
            <a:ext cx="1214437" cy="12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ransport png images | PNGWing">
            <a:extLst>
              <a:ext uri="{FF2B5EF4-FFF2-40B4-BE49-F238E27FC236}">
                <a16:creationId xmlns:a16="http://schemas.microsoft.com/office/drawing/2014/main" id="{FCF8033E-E29B-D10C-B772-899DCB29F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7" t="626" r="15797" b="149"/>
          <a:stretch/>
        </p:blipFill>
        <p:spPr bwMode="auto">
          <a:xfrm>
            <a:off x="9890280" y="3092541"/>
            <a:ext cx="1214437" cy="107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6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397DE7-3B4F-2FFA-555C-8F7E43C0FB5F}"/>
              </a:ext>
            </a:extLst>
          </p:cNvPr>
          <p:cNvSpPr txBox="1">
            <a:spLocks/>
          </p:cNvSpPr>
          <p:nvPr/>
        </p:nvSpPr>
        <p:spPr>
          <a:xfrm>
            <a:off x="1012353" y="478082"/>
            <a:ext cx="10167294" cy="73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AND CUSTOMER SEGMENT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01244-30D5-42D4-B53F-7BE90CF8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10" y="1639078"/>
            <a:ext cx="2368384" cy="1332722"/>
          </a:xfrm>
          <a:prstGeom prst="rect">
            <a:avLst/>
          </a:prstGeom>
        </p:spPr>
      </p:pic>
      <p:pic>
        <p:nvPicPr>
          <p:cNvPr id="7" name="Picture 4" descr="Premium Vector | Family vacation travel family trip illustration">
            <a:extLst>
              <a:ext uri="{FF2B5EF4-FFF2-40B4-BE49-F238E27FC236}">
                <a16:creationId xmlns:a16="http://schemas.microsoft.com/office/drawing/2014/main" id="{79A7022B-29E0-F4EF-E830-A5D1237DB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4" t="13673" r="13579" b="11682"/>
          <a:stretch/>
        </p:blipFill>
        <p:spPr bwMode="auto">
          <a:xfrm>
            <a:off x="3727617" y="2189584"/>
            <a:ext cx="2368383" cy="209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urist Vectors &amp; Illustrations for Free Download | Freepik">
            <a:extLst>
              <a:ext uri="{FF2B5EF4-FFF2-40B4-BE49-F238E27FC236}">
                <a16:creationId xmlns:a16="http://schemas.microsoft.com/office/drawing/2014/main" id="{3EADE46D-92A7-F4CB-8BFC-0324273F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6" y="3696479"/>
            <a:ext cx="2951932" cy="20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62C82-1375-EA55-1F68-6D096963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9078"/>
            <a:ext cx="5144290" cy="37409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38E0F-8F76-C646-88AD-89033D81302D}"/>
              </a:ext>
            </a:extLst>
          </p:cNvPr>
          <p:cNvSpPr txBox="1"/>
          <p:nvPr/>
        </p:nvSpPr>
        <p:spPr>
          <a:xfrm>
            <a:off x="6979218" y="5413771"/>
            <a:ext cx="337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Unites States Tourism Revenue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76CB21-1B05-09F5-16F9-4244A6ABA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21284" r="46042" b="23137"/>
          <a:stretch/>
        </p:blipFill>
        <p:spPr bwMode="auto">
          <a:xfrm>
            <a:off x="10797528" y="478082"/>
            <a:ext cx="885525" cy="8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9FD616-B4AF-1259-8D8C-6D5A90E377B0}"/>
              </a:ext>
            </a:extLst>
          </p:cNvPr>
          <p:cNvSpPr txBox="1">
            <a:spLocks/>
          </p:cNvSpPr>
          <p:nvPr/>
        </p:nvSpPr>
        <p:spPr>
          <a:xfrm>
            <a:off x="1012353" y="426430"/>
            <a:ext cx="10167294" cy="73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AND CUSTOMER SEGMENT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A5C08-E1A1-7266-FB9B-3C73DB180D42}"/>
              </a:ext>
            </a:extLst>
          </p:cNvPr>
          <p:cNvSpPr txBox="1"/>
          <p:nvPr/>
        </p:nvSpPr>
        <p:spPr>
          <a:xfrm>
            <a:off x="1673193" y="5169814"/>
            <a:ext cx="337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 Tourism Revenue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F778A-3E6C-83D5-6880-971F9C89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61" y="1627833"/>
            <a:ext cx="4656459" cy="3470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FB87A-B2A0-CC50-908C-0250B8E2B2DB}"/>
              </a:ext>
            </a:extLst>
          </p:cNvPr>
          <p:cNvSpPr txBox="1"/>
          <p:nvPr/>
        </p:nvSpPr>
        <p:spPr>
          <a:xfrm>
            <a:off x="7249799" y="5156080"/>
            <a:ext cx="337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Kingdom Tourism Revenue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A83B2C-E0C5-AE28-E2A0-2A27D9EA8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20472" r="18704" b="14927"/>
          <a:stretch/>
        </p:blipFill>
        <p:spPr bwMode="auto">
          <a:xfrm>
            <a:off x="11018520" y="426430"/>
            <a:ext cx="685800" cy="6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56C0A93-F1FE-7C72-3B52-ACA8BB3E2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6" y="1627833"/>
            <a:ext cx="4920284" cy="3470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400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E17C-FEAD-9DE6-B0FC-FD9E9289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14806"/>
            <a:ext cx="10266045" cy="72251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 BUSINESS MODEL</a:t>
            </a:r>
            <a:endParaRPr lang="en-IN" sz="3200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ADA55-AF28-3DC3-0157-E5A673A8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2" y="760396"/>
            <a:ext cx="11219886" cy="58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80CD57-3C2E-A99D-A480-07FC6212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654" y="314426"/>
            <a:ext cx="9106691" cy="7340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SPECIFICATIONS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2C9FD71-C8DE-7C3E-24F6-D1C35C74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96" y="1104454"/>
            <a:ext cx="10548208" cy="53427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2" descr="User requirements and specifications │ SoftNLabs">
            <a:extLst>
              <a:ext uri="{FF2B5EF4-FFF2-40B4-BE49-F238E27FC236}">
                <a16:creationId xmlns:a16="http://schemas.microsoft.com/office/drawing/2014/main" id="{FB591ECE-8C73-D1B2-9B57-FF63683E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638" y="340093"/>
            <a:ext cx="1063184" cy="73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80CD57-3C2E-A99D-A480-07FC6212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267" y="235928"/>
            <a:ext cx="9106691" cy="7340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SPECIFICATIONS</a:t>
            </a:r>
          </a:p>
        </p:txBody>
      </p:sp>
      <p:pic>
        <p:nvPicPr>
          <p:cNvPr id="6" name="Picture 2" descr="User requirements and specifications │ SoftNLabs">
            <a:extLst>
              <a:ext uri="{FF2B5EF4-FFF2-40B4-BE49-F238E27FC236}">
                <a16:creationId xmlns:a16="http://schemas.microsoft.com/office/drawing/2014/main" id="{FB591ECE-8C73-D1B2-9B57-FF63683E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303" y="243136"/>
            <a:ext cx="1037697" cy="7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5FD545E-0C56-C51A-2AB1-808AAE12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3" y="969936"/>
            <a:ext cx="10406514" cy="55619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379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BE830-18C7-625E-4524-910ABA16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" y="1114623"/>
            <a:ext cx="10134600" cy="5162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78779-73DD-04E3-EA15-1ADBD6A56549}"/>
              </a:ext>
            </a:extLst>
          </p:cNvPr>
          <p:cNvSpPr txBox="1"/>
          <p:nvPr/>
        </p:nvSpPr>
        <p:spPr>
          <a:xfrm>
            <a:off x="3665847" y="297279"/>
            <a:ext cx="4263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438B86-BC1D-6B65-22A6-30D369D0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6" y="812383"/>
            <a:ext cx="2566898" cy="70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149E646-C3F0-D0BE-F327-7AD12ABE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39" y="2262869"/>
            <a:ext cx="2865722" cy="286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BAB6D6F-18E7-0D73-6B5F-59D15E2AE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" t="1383" b="26852"/>
          <a:stretch/>
        </p:blipFill>
        <p:spPr bwMode="auto">
          <a:xfrm>
            <a:off x="10720250" y="297280"/>
            <a:ext cx="1218443" cy="17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8667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a4f37ba-a3e7-4358-b8fe-973c3666b78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08352A108D7A478F0627D82A79F073" ma:contentTypeVersion="11" ma:contentTypeDescription="Create a new document." ma:contentTypeScope="" ma:versionID="3336c9a22a17e7edf50931974981a917">
  <xsd:schema xmlns:xsd="http://www.w3.org/2001/XMLSchema" xmlns:xs="http://www.w3.org/2001/XMLSchema" xmlns:p="http://schemas.microsoft.com/office/2006/metadata/properties" xmlns:ns3="ea4f37ba-a3e7-4358-b8fe-973c3666b78f" xmlns:ns4="1fe484cf-5a25-44c2-a15f-8fa5fa7bcd14" targetNamespace="http://schemas.microsoft.com/office/2006/metadata/properties" ma:root="true" ma:fieldsID="8a0c74eb59d0003889db5f4c6f07d918" ns3:_="" ns4:_="">
    <xsd:import namespace="ea4f37ba-a3e7-4358-b8fe-973c3666b78f"/>
    <xsd:import namespace="1fe484cf-5a25-44c2-a15f-8fa5fa7bcd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f37ba-a3e7-4358-b8fe-973c3666b7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e484cf-5a25-44c2-a15f-8fa5fa7bc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www.w3.org/XML/1998/namespace"/>
    <ds:schemaRef ds:uri="http://schemas.microsoft.com/office/2006/documentManagement/types"/>
    <ds:schemaRef ds:uri="http://purl.org/dc/dcmitype/"/>
    <ds:schemaRef ds:uri="ea4f37ba-a3e7-4358-b8fe-973c3666b78f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1fe484cf-5a25-44c2-a15f-8fa5fa7bcd1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B56F18-460A-49E7-8CD3-1A9CC2D82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4f37ba-a3e7-4358-b8fe-973c3666b78f"/>
    <ds:schemaRef ds:uri="1fe484cf-5a25-44c2-a15f-8fa5fa7bc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3159</TotalTime>
  <Words>132</Words>
  <Application>Microsoft Office PowerPoint</Application>
  <PresentationFormat>Widescreen</PresentationFormat>
  <Paragraphs>33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CIDFont+F2</vt:lpstr>
      <vt:lpstr>Corbel</vt:lpstr>
      <vt:lpstr>Times New Roman</vt:lpstr>
      <vt:lpstr>Basis</vt:lpstr>
      <vt:lpstr>TRAVELWISE</vt:lpstr>
      <vt:lpstr>MISSION STATEMENT</vt:lpstr>
      <vt:lpstr>VALUE PROPOSITION</vt:lpstr>
      <vt:lpstr>PowerPoint Presentation</vt:lpstr>
      <vt:lpstr>PowerPoint Presentation</vt:lpstr>
      <vt:lpstr>     CANVAS BUSINESS MODEL</vt:lpstr>
      <vt:lpstr>    FUNCTIONAL SPECIFICATIONS</vt:lpstr>
      <vt:lpstr> FUNCTIONAL SPECIFICATIONS</vt:lpstr>
      <vt:lpstr>PowerPoint Presentation</vt:lpstr>
      <vt:lpstr>REVENUE STREAMS</vt:lpstr>
      <vt:lpstr>STAKEHOLDER MATRIX</vt:lpstr>
      <vt:lpstr>STAKEHOLDER MATRIX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TRAVELWISE</dc:title>
  <dc:creator>Adarsh Chidanand Havalad</dc:creator>
  <cp:lastModifiedBy>Adarsh Chidanand Havalad</cp:lastModifiedBy>
  <cp:revision>55</cp:revision>
  <dcterms:created xsi:type="dcterms:W3CDTF">2022-11-21T22:02:00Z</dcterms:created>
  <dcterms:modified xsi:type="dcterms:W3CDTF">2022-11-29T20:38:37Z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0x0101005E08352A108D7A478F0627D82A79F073</vt:lpwstr>
  </property>
</Properties>
</file>